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63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37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3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90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064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795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185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8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08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59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308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73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228600" y="76200"/>
            <a:ext cx="86868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4000" smtClean="0">
                <a:solidFill>
                  <a:schemeClr val="folHlink"/>
                </a:solidFill>
              </a:rPr>
              <a:t>Me llamo ________ Clase 702</a:t>
            </a:r>
            <a:br>
              <a:rPr lang="en-US" altLang="en-US" sz="4000" smtClean="0">
                <a:solidFill>
                  <a:schemeClr val="folHlink"/>
                </a:solidFill>
              </a:rPr>
            </a:br>
            <a:r>
              <a:rPr lang="en-US" altLang="en-US" sz="4000" smtClean="0">
                <a:solidFill>
                  <a:schemeClr val="folHlink"/>
                </a:solidFill>
              </a:rPr>
              <a:t>La fecha es el 6 de octubre del 2017</a:t>
            </a:r>
            <a:endParaRPr lang="en-US" altLang="en-US" sz="4000" dirty="0" smtClean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228600" y="1524000"/>
            <a:ext cx="8763000" cy="5105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smtClean="0">
                <a:solidFill>
                  <a:srgbClr val="FF0000"/>
                </a:solidFill>
              </a:rPr>
              <a:t>Propósito # 10: </a:t>
            </a:r>
            <a:r>
              <a:rPr lang="es-ES_tradnl" altLang="en-US" sz="2800" smtClean="0"/>
              <a:t>¿Cómo repasamos para la </a:t>
            </a:r>
            <a:r>
              <a:rPr lang="es-ES_tradnl" altLang="en-US" sz="2800" u="sng" smtClean="0"/>
              <a:t>QUIZ: Repaso B </a:t>
            </a:r>
            <a:r>
              <a:rPr lang="es-ES_tradnl" altLang="en-US" sz="2800" smtClean="0"/>
              <a:t>del MIERCOLES?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i="1" smtClean="0">
                <a:solidFill>
                  <a:srgbClr val="00B050"/>
                </a:solidFill>
              </a:rPr>
              <a:t>L.O.: To review for Quiz B.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smtClean="0">
                <a:solidFill>
                  <a:srgbClr val="FF0000"/>
                </a:solidFill>
              </a:rPr>
              <a:t>Actividades: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smtClean="0">
                <a:solidFill>
                  <a:srgbClr val="FF0000"/>
                </a:solidFill>
              </a:rPr>
              <a:t>I- </a:t>
            </a:r>
            <a:r>
              <a:rPr lang="es-ES_tradnl" altLang="en-US" sz="2800" smtClean="0"/>
              <a:t>Copia y responde en oraciones completas: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sz="2800" smtClean="0"/>
              <a:t>¿Dónde compras un cuaderno?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sz="2800" smtClean="0"/>
              <a:t>¿Hablas con la empleada?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sz="2800" smtClean="0"/>
              <a:t>¿De qué color es tu cuaderno?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sz="2800" smtClean="0"/>
              <a:t>¿Cuánto pagas?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sz="2800" smtClean="0"/>
              <a:t>¿Dónde pagas?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s-ES_tradnl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714794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0"/>
            <a:ext cx="86868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600" smtClean="0">
                <a:solidFill>
                  <a:srgbClr val="FF0000"/>
                </a:solidFill>
              </a:rPr>
              <a:t>II- </a:t>
            </a:r>
            <a:r>
              <a:rPr lang="en-US" altLang="en-US" sz="3600" smtClean="0"/>
              <a:t>Completa con la PREGUNTA correcta</a:t>
            </a:r>
            <a:endParaRPr lang="en-US" altLang="en-US" sz="3600" dirty="0" smtClean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884238"/>
            <a:ext cx="8763000" cy="452596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Tx/>
              <a:buAutoNum type="arabicPeriod"/>
            </a:pPr>
            <a:r>
              <a:rPr lang="en-US" altLang="en-US" smtClean="0"/>
              <a:t>¿______________________________?</a:t>
            </a:r>
          </a:p>
          <a:p>
            <a:pPr marL="514350" indent="-514350">
              <a:buFontTx/>
              <a:buChar char="-"/>
            </a:pPr>
            <a:r>
              <a:rPr lang="en-US" altLang="en-US" smtClean="0"/>
              <a:t>Ana va a la escuela en bus publico. </a:t>
            </a:r>
          </a:p>
          <a:p>
            <a:pPr marL="514350" indent="-514350">
              <a:buFontTx/>
              <a:buAutoNum type="arabicPeriod" startAt="2"/>
            </a:pPr>
            <a:r>
              <a:rPr lang="en-US" altLang="en-US" smtClean="0"/>
              <a:t>¿______________________________?</a:t>
            </a:r>
          </a:p>
          <a:p>
            <a:pPr marL="514350" indent="-514350">
              <a:buFontTx/>
              <a:buChar char="-"/>
            </a:pPr>
            <a:r>
              <a:rPr lang="en-US" altLang="en-US" smtClean="0"/>
              <a:t>Ana llega a la escuela a las siete y media.</a:t>
            </a:r>
          </a:p>
          <a:p>
            <a:pPr marL="514350" indent="-514350">
              <a:buFontTx/>
              <a:buNone/>
            </a:pPr>
            <a:r>
              <a:rPr lang="en-US" altLang="en-US" smtClean="0"/>
              <a:t>3. </a:t>
            </a:r>
            <a:r>
              <a:rPr lang="en-US" altLang="en-US" sz="3600" smtClean="0"/>
              <a:t>¿______________________________?</a:t>
            </a:r>
            <a:endParaRPr lang="en-US" altLang="en-US" smtClean="0"/>
          </a:p>
          <a:p>
            <a:pPr marL="514350" indent="-514350">
              <a:buFontTx/>
              <a:buChar char="-"/>
            </a:pPr>
            <a:r>
              <a:rPr lang="en-US" altLang="en-US" smtClean="0"/>
              <a:t>Ana toma 5 cursos.</a:t>
            </a:r>
          </a:p>
          <a:p>
            <a:pPr marL="514350" indent="-514350">
              <a:buFontTx/>
              <a:buNone/>
            </a:pPr>
            <a:r>
              <a:rPr lang="en-US" altLang="en-US" smtClean="0"/>
              <a:t>4. ¿______________________________?</a:t>
            </a:r>
          </a:p>
          <a:p>
            <a:pPr marL="514350" indent="-514350">
              <a:buFontTx/>
              <a:buNone/>
            </a:pPr>
            <a:r>
              <a:rPr lang="en-US" altLang="en-US" smtClean="0"/>
              <a:t>-El curso favorito de Ana es ingles.</a:t>
            </a:r>
          </a:p>
          <a:p>
            <a:pPr marL="514350" indent="-514350">
              <a:buFontTx/>
              <a:buNone/>
            </a:pPr>
            <a:r>
              <a:rPr lang="en-US" altLang="en-US" smtClean="0"/>
              <a:t>5. ¿______________________________?</a:t>
            </a:r>
          </a:p>
          <a:p>
            <a:pPr marL="514350" indent="-514350">
              <a:buFontTx/>
              <a:buNone/>
            </a:pPr>
            <a:r>
              <a:rPr lang="en-US" altLang="en-US" smtClean="0"/>
              <a:t>-Ana lleva un cuaderno y una pluma a la clase. 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9784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76200"/>
            <a:ext cx="91440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smtClean="0">
                <a:solidFill>
                  <a:srgbClr val="FF0000"/>
                </a:solidFill>
              </a:rPr>
              <a:t>III- </a:t>
            </a:r>
            <a:r>
              <a:rPr lang="en-US" altLang="en-US" sz="3200" smtClean="0"/>
              <a:t>Completa con la oracion con el PRONOMBRE correcto</a:t>
            </a:r>
            <a:endParaRPr lang="en-US" altLang="en-US" sz="3200" dirty="0" smtClean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1219200"/>
            <a:ext cx="9144000" cy="5410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s-ES_tradnl" altLang="en-US" smtClean="0"/>
              <a:t>_________ compramos los materiales en la papelería.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mtClean="0"/>
              <a:t>_________ trabajo en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mtClean="0"/>
              <a:t>_________ pagan mucho por sus materiales.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mtClean="0"/>
              <a:t>_________ explica bien la lección.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mtClean="0"/>
              <a:t>_________ estudias para los exámenes.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mtClean="0"/>
              <a:t>_________ damos a la tarea a la profesora.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mtClean="0"/>
              <a:t>_________ estoy en la clase de español.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mtClean="0"/>
              <a:t>_________ va a estudiar mucho.</a:t>
            </a:r>
            <a:endParaRPr lang="es-ES_tradnl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028880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1000"/>
            <a:ext cx="9144000" cy="60198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IV-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smtClean="0"/>
              <a:t>Escribe </a:t>
            </a:r>
            <a:r>
              <a:rPr lang="en-US" i="1" dirty="0" err="1" smtClean="0">
                <a:solidFill>
                  <a:srgbClr val="0070C0"/>
                </a:solidFill>
              </a:rPr>
              <a:t>Preguntas</a:t>
            </a:r>
            <a:r>
              <a:rPr lang="en-US" dirty="0" smtClean="0"/>
              <a:t> Y </a:t>
            </a:r>
            <a:r>
              <a:rPr lang="en-US" i="1" dirty="0" err="1" smtClean="0">
                <a:solidFill>
                  <a:srgbClr val="00B050"/>
                </a:solidFill>
              </a:rPr>
              <a:t>Respuestas</a:t>
            </a:r>
            <a:r>
              <a:rPr lang="en-US" dirty="0" smtClean="0"/>
              <a:t> ORIGINALES, con 6 de las palabras </a:t>
            </a:r>
            <a:r>
              <a:rPr lang="en-US" dirty="0" err="1" smtClean="0"/>
              <a:t>interrogativas</a:t>
            </a:r>
            <a:r>
              <a:rPr lang="en-US" dirty="0" smtClean="0"/>
              <a:t>.</a:t>
            </a:r>
          </a:p>
          <a:p>
            <a:pPr marL="114300" indent="0">
              <a:lnSpc>
                <a:spcPct val="120000"/>
              </a:lnSpc>
              <a:buNone/>
            </a:pPr>
            <a:r>
              <a:rPr lang="en-US" b="1" i="1" dirty="0" err="1" smtClean="0">
                <a:solidFill>
                  <a:srgbClr val="7030A0"/>
                </a:solidFill>
              </a:rPr>
              <a:t>Ej</a:t>
            </a:r>
            <a:r>
              <a:rPr lang="en-US" b="1" i="1" dirty="0" smtClean="0">
                <a:solidFill>
                  <a:srgbClr val="7030A0"/>
                </a:solidFill>
              </a:rPr>
              <a:t>.   </a:t>
            </a:r>
            <a:r>
              <a:rPr lang="en-US" i="1" dirty="0" smtClean="0">
                <a:solidFill>
                  <a:srgbClr val="0070C0"/>
                </a:solidFill>
              </a:rPr>
              <a:t>¿</a:t>
            </a:r>
            <a:r>
              <a:rPr lang="en-US" i="1" u="sng" dirty="0" smtClean="0">
                <a:solidFill>
                  <a:srgbClr val="0070C0"/>
                </a:solidFill>
              </a:rPr>
              <a:t>Para </a:t>
            </a:r>
            <a:r>
              <a:rPr lang="en-US" i="1" u="sng" dirty="0" err="1" smtClean="0">
                <a:solidFill>
                  <a:srgbClr val="0070C0"/>
                </a:solidFill>
              </a:rPr>
              <a:t>qué</a:t>
            </a:r>
            <a:r>
              <a:rPr lang="en-US" i="1" u="sng" dirty="0" smtClean="0">
                <a:solidFill>
                  <a:srgbClr val="0070C0"/>
                </a:solidFill>
              </a:rPr>
              <a:t> </a:t>
            </a:r>
            <a:r>
              <a:rPr lang="en-US" i="1" dirty="0" err="1" smtClean="0">
                <a:solidFill>
                  <a:srgbClr val="0070C0"/>
                </a:solidFill>
              </a:rPr>
              <a:t>estudian</a:t>
            </a:r>
            <a:r>
              <a:rPr lang="en-US" i="1" dirty="0" smtClean="0">
                <a:solidFill>
                  <a:srgbClr val="0070C0"/>
                </a:solidFill>
              </a:rPr>
              <a:t> </a:t>
            </a:r>
            <a:r>
              <a:rPr lang="en-US" i="1" dirty="0" err="1" smtClean="0">
                <a:solidFill>
                  <a:srgbClr val="0070C0"/>
                </a:solidFill>
              </a:rPr>
              <a:t>los</a:t>
            </a:r>
            <a:r>
              <a:rPr lang="en-US" i="1" dirty="0" smtClean="0">
                <a:solidFill>
                  <a:srgbClr val="0070C0"/>
                </a:solidFill>
              </a:rPr>
              <a:t> </a:t>
            </a:r>
            <a:r>
              <a:rPr lang="en-US" i="1" dirty="0" err="1" smtClean="0">
                <a:solidFill>
                  <a:srgbClr val="0070C0"/>
                </a:solidFill>
              </a:rPr>
              <a:t>alumnos</a:t>
            </a:r>
            <a:r>
              <a:rPr lang="en-US" i="1" dirty="0" smtClean="0">
                <a:solidFill>
                  <a:srgbClr val="0070C0"/>
                </a:solidFill>
              </a:rPr>
              <a:t>? </a:t>
            </a:r>
          </a:p>
          <a:p>
            <a:pPr marL="114300" indent="0">
              <a:lnSpc>
                <a:spcPct val="120000"/>
              </a:lnSpc>
              <a:buNone/>
            </a:pPr>
            <a:r>
              <a:rPr lang="en-US" dirty="0" smtClean="0"/>
              <a:t>– </a:t>
            </a:r>
            <a:r>
              <a:rPr lang="en-US" i="1" dirty="0" smtClean="0">
                <a:solidFill>
                  <a:srgbClr val="00B050"/>
                </a:solidFill>
              </a:rPr>
              <a:t>Los </a:t>
            </a:r>
            <a:r>
              <a:rPr lang="en-US" i="1" dirty="0" err="1" smtClean="0">
                <a:solidFill>
                  <a:srgbClr val="00B050"/>
                </a:solidFill>
              </a:rPr>
              <a:t>alumnos</a:t>
            </a:r>
            <a:r>
              <a:rPr lang="en-US" i="1" dirty="0" smtClean="0">
                <a:solidFill>
                  <a:srgbClr val="00B050"/>
                </a:solidFill>
              </a:rPr>
              <a:t> </a:t>
            </a:r>
            <a:r>
              <a:rPr lang="en-US" i="1" dirty="0" err="1" smtClean="0">
                <a:solidFill>
                  <a:srgbClr val="00B050"/>
                </a:solidFill>
              </a:rPr>
              <a:t>estudian</a:t>
            </a:r>
            <a:r>
              <a:rPr lang="en-US" i="1" dirty="0" smtClean="0">
                <a:solidFill>
                  <a:srgbClr val="00B050"/>
                </a:solidFill>
              </a:rPr>
              <a:t> para </a:t>
            </a:r>
            <a:r>
              <a:rPr lang="en-US" i="1" dirty="0" err="1" smtClean="0">
                <a:solidFill>
                  <a:srgbClr val="00B050"/>
                </a:solidFill>
              </a:rPr>
              <a:t>sacar</a:t>
            </a:r>
            <a:r>
              <a:rPr lang="en-US" i="1" dirty="0" smtClean="0">
                <a:solidFill>
                  <a:srgbClr val="00B050"/>
                </a:solidFill>
              </a:rPr>
              <a:t> </a:t>
            </a:r>
            <a:r>
              <a:rPr lang="en-US" i="1" dirty="0" err="1" smtClean="0">
                <a:solidFill>
                  <a:srgbClr val="00B050"/>
                </a:solidFill>
              </a:rPr>
              <a:t>buenas</a:t>
            </a:r>
            <a:r>
              <a:rPr lang="en-US" i="1" dirty="0" smtClean="0">
                <a:solidFill>
                  <a:srgbClr val="00B050"/>
                </a:solidFill>
              </a:rPr>
              <a:t> </a:t>
            </a:r>
            <a:r>
              <a:rPr lang="en-US" i="1" dirty="0" err="1" smtClean="0">
                <a:solidFill>
                  <a:srgbClr val="00B050"/>
                </a:solidFill>
              </a:rPr>
              <a:t>notas</a:t>
            </a:r>
            <a:r>
              <a:rPr lang="en-US" i="1" dirty="0">
                <a:solidFill>
                  <a:srgbClr val="00B050"/>
                </a:solidFill>
              </a:rPr>
              <a:t>.</a:t>
            </a:r>
            <a:endParaRPr lang="en-US" i="1" dirty="0" smtClean="0">
              <a:solidFill>
                <a:srgbClr val="00B050"/>
              </a:solidFill>
            </a:endParaRPr>
          </a:p>
          <a:p>
            <a:pPr marL="628650" indent="-514350">
              <a:buFont typeface="+mj-lt"/>
              <a:buAutoNum type="arabicPeriod"/>
            </a:pPr>
            <a:r>
              <a:rPr lang="en-US" sz="2800" dirty="0" smtClean="0"/>
              <a:t> </a:t>
            </a:r>
            <a:r>
              <a:rPr lang="en-US" sz="2400" dirty="0" smtClean="0"/>
              <a:t> 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628650" indent="-514350">
              <a:buFont typeface="+mj-lt"/>
              <a:buAutoNum type="arabicPeriod"/>
            </a:pPr>
            <a:r>
              <a:rPr lang="en-US" sz="2400" dirty="0"/>
              <a:t> 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2400" dirty="0" smtClean="0"/>
              <a:t> 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628650" indent="-514350">
              <a:buFont typeface="+mj-lt"/>
              <a:buAutoNum type="arabicPeriod"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3766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PRACTICA PRELIMINAR</a:t>
            </a:r>
          </a:p>
          <a:p>
            <a:r>
              <a:rPr lang="en-US" dirty="0" smtClean="0"/>
              <a:t>Finish classwork</a:t>
            </a:r>
          </a:p>
          <a:p>
            <a:r>
              <a:rPr lang="en-US" dirty="0" smtClean="0"/>
              <a:t>Study for QUIZ: REPASO B </a:t>
            </a:r>
            <a:r>
              <a:rPr lang="en-US" smtClean="0"/>
              <a:t>on WEDNESDAY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School/store vocabulary</a:t>
            </a:r>
          </a:p>
          <a:p>
            <a:pPr lvl="1"/>
            <a:r>
              <a:rPr lang="en-US" dirty="0" smtClean="0"/>
              <a:t>AR verbs</a:t>
            </a:r>
          </a:p>
          <a:p>
            <a:pPr lvl="1"/>
            <a:r>
              <a:rPr lang="en-US" dirty="0" smtClean="0"/>
              <a:t>Verbs: </a:t>
            </a:r>
            <a:r>
              <a:rPr lang="en-US" dirty="0" err="1" smtClean="0"/>
              <a:t>Ir</a:t>
            </a:r>
            <a:r>
              <a:rPr lang="en-US" dirty="0" smtClean="0"/>
              <a:t>, Dar, </a:t>
            </a:r>
            <a:r>
              <a:rPr lang="en-US" dirty="0" err="1" smtClean="0"/>
              <a:t>Estar</a:t>
            </a:r>
            <a:endParaRPr lang="en-US" dirty="0" smtClean="0"/>
          </a:p>
          <a:p>
            <a:pPr lvl="1"/>
            <a:r>
              <a:rPr lang="en-US" dirty="0" smtClean="0"/>
              <a:t>Question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74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2957</TotalTime>
  <Words>265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Tarea # 10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701 La fecha es el 8 de octubre del 2015</dc:title>
  <dc:creator>Helen Zumaeta</dc:creator>
  <cp:lastModifiedBy>Helen Zumaeta</cp:lastModifiedBy>
  <cp:revision>12</cp:revision>
  <dcterms:created xsi:type="dcterms:W3CDTF">2015-10-07T16:45:14Z</dcterms:created>
  <dcterms:modified xsi:type="dcterms:W3CDTF">2017-10-06T14:29:46Z</dcterms:modified>
</cp:coreProperties>
</file>